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0.jpeg" ContentType="image/jpeg"/>
  <Override PartName="/ppt/media/image5.png" ContentType="image/png"/>
  <Override PartName="/ppt/media/image9.png" ContentType="image/png"/>
  <Override PartName="/ppt/media/image12.jpeg" ContentType="image/jpeg"/>
  <Override PartName="/ppt/media/image13.png" ContentType="image/png"/>
  <Override PartName="/ppt/media/image11.png" ContentType="image/png"/>
  <Override PartName="/ppt/media/image7.jpeg" ContentType="image/jpeg"/>
  <Override PartName="/ppt/media/image20.png" ContentType="image/png"/>
  <Override PartName="/ppt/media/image8.png" ContentType="image/png"/>
  <Override PartName="/ppt/media/image14.jpeg" ContentType="image/jpeg"/>
  <Override PartName="/ppt/media/image23.png" ContentType="image/png"/>
  <Override PartName="/ppt/media/image1.jpeg" ContentType="image/jpeg"/>
  <Override PartName="/ppt/media/image22.png" ContentType="image/png"/>
  <Override PartName="/ppt/media/image21.jpeg" ContentType="image/jpeg"/>
  <Override PartName="/ppt/media/image16.jpeg" ContentType="image/jpeg"/>
  <Override PartName="/ppt/media/image19.png" ContentType="image/png"/>
  <Override PartName="/ppt/media/image18.jpeg" ContentType="image/jpeg"/>
  <Override PartName="/ppt/media/image17.png" ContentType="image/png"/>
  <Override PartName="/ppt/media/image15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</a:t>
            </a:r>
            <a:r>
              <a:rPr b="0" lang="en-IN" sz="4400" spc="-1" strike="noStrike">
                <a:latin typeface="Arial"/>
              </a:rPr>
              <a:t>k to </a:t>
            </a:r>
            <a:r>
              <a:rPr b="0" lang="en-IN" sz="4400" spc="-1" strike="noStrike">
                <a:latin typeface="Arial"/>
              </a:rPr>
              <a:t>edit </a:t>
            </a:r>
            <a:r>
              <a:rPr b="0" lang="en-IN" sz="4400" spc="-1" strike="noStrike">
                <a:latin typeface="Arial"/>
              </a:rPr>
              <a:t>the </a:t>
            </a:r>
            <a:r>
              <a:rPr b="0" lang="en-IN" sz="4400" spc="-1" strike="noStrike">
                <a:latin typeface="Arial"/>
              </a:rPr>
              <a:t>title </a:t>
            </a:r>
            <a:r>
              <a:rPr b="0" lang="en-IN" sz="4400" spc="-1" strike="noStrike">
                <a:latin typeface="Arial"/>
              </a:rPr>
              <a:t>text </a:t>
            </a:r>
            <a:r>
              <a:rPr b="0" lang="en-IN" sz="4400" spc="-1" strike="noStrike">
                <a:latin typeface="Arial"/>
              </a:rPr>
              <a:t>for</a:t>
            </a:r>
            <a:r>
              <a:rPr b="0" lang="en-IN" sz="4400" spc="-1" strike="noStrike">
                <a:latin typeface="Arial"/>
              </a:rPr>
              <a:t>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78;p14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pic>
        <p:nvPicPr>
          <p:cNvPr id="39" name="Google Shape;279;p14" descr=""/>
          <p:cNvPicPr/>
          <p:nvPr/>
        </p:nvPicPr>
        <p:blipFill>
          <a:blip r:embed="rId3"/>
          <a:stretch/>
        </p:blipFill>
        <p:spPr>
          <a:xfrm>
            <a:off x="110160" y="4670640"/>
            <a:ext cx="1134720" cy="35100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9142560" cy="514224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Google Shape;285;p15" descr=""/>
          <p:cNvPicPr/>
          <p:nvPr/>
        </p:nvPicPr>
        <p:blipFill>
          <a:blip r:embed="rId1"/>
          <a:stretch/>
        </p:blipFill>
        <p:spPr>
          <a:xfrm>
            <a:off x="3829680" y="-177480"/>
            <a:ext cx="5489280" cy="4505400"/>
          </a:xfrm>
          <a:prstGeom prst="rect">
            <a:avLst/>
          </a:prstGeom>
          <a:ln>
            <a:noFill/>
          </a:ln>
        </p:spPr>
      </p:pic>
      <p:pic>
        <p:nvPicPr>
          <p:cNvPr id="80" name="Google Shape;286;p15" descr=""/>
          <p:cNvPicPr/>
          <p:nvPr/>
        </p:nvPicPr>
        <p:blipFill>
          <a:blip r:embed="rId2"/>
          <a:stretch/>
        </p:blipFill>
        <p:spPr>
          <a:xfrm rot="10800000">
            <a:off x="-173520" y="784800"/>
            <a:ext cx="5489280" cy="450540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1756800" y="1983240"/>
            <a:ext cx="5366880" cy="117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GIT RESET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82" name="Google Shape;288;p15" descr="A picture containing clipart&#10;&#10;Description generated with very high confidence"/>
          <p:cNvPicPr/>
          <p:nvPr/>
        </p:nvPicPr>
        <p:blipFill>
          <a:blip r:embed="rId3"/>
          <a:stretch/>
        </p:blipFill>
        <p:spPr>
          <a:xfrm>
            <a:off x="273960" y="222120"/>
            <a:ext cx="1732680" cy="413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6079320" y="4358520"/>
            <a:ext cx="2881440" cy="4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oppins"/>
                <a:ea typeface="Poppins"/>
              </a:rPr>
              <a:t>Presented By : Gaurav Sharma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872000" y="2101320"/>
            <a:ext cx="51656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https://github.com/gauravvsharma1996/Git-Demo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980000" y="947160"/>
            <a:ext cx="4716000" cy="56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IN" sz="3200" spc="-1" strike="noStrike">
                <a:solidFill>
                  <a:srgbClr val="0070c0"/>
                </a:solidFill>
                <a:latin typeface="Maven Pro"/>
                <a:ea typeface="Maven Pro"/>
              </a:rPr>
              <a:t>Repository Link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329;p23" descr=""/>
          <p:cNvPicPr/>
          <p:nvPr/>
        </p:nvPicPr>
        <p:blipFill>
          <a:blip r:embed="rId1"/>
          <a:stretch/>
        </p:blipFill>
        <p:spPr>
          <a:xfrm>
            <a:off x="0" y="0"/>
            <a:ext cx="6856560" cy="385632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0" y="0"/>
            <a:ext cx="9142560" cy="514224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Google Shape;331;p23" descr=""/>
          <p:cNvPicPr/>
          <p:nvPr/>
        </p:nvPicPr>
        <p:blipFill>
          <a:blip r:embed="rId2"/>
          <a:stretch/>
        </p:blipFill>
        <p:spPr>
          <a:xfrm>
            <a:off x="4324680" y="-159840"/>
            <a:ext cx="4990320" cy="4095720"/>
          </a:xfrm>
          <a:prstGeom prst="rect">
            <a:avLst/>
          </a:prstGeom>
          <a:ln>
            <a:noFill/>
          </a:ln>
        </p:spPr>
      </p:pic>
      <p:pic>
        <p:nvPicPr>
          <p:cNvPr id="109" name="Google Shape;332;p23" descr=""/>
          <p:cNvPicPr/>
          <p:nvPr/>
        </p:nvPicPr>
        <p:blipFill>
          <a:blip r:embed="rId3"/>
          <a:stretch/>
        </p:blipFill>
        <p:spPr>
          <a:xfrm rot="10800000">
            <a:off x="-158400" y="795600"/>
            <a:ext cx="5489280" cy="450540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6424200" y="4082400"/>
            <a:ext cx="233604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8dd8d3"/>
                </a:solidFill>
                <a:latin typeface="Poppins Light"/>
                <a:ea typeface="Poppins Light"/>
              </a:rPr>
              <a:t>Bouleverd of Good Dream, 89898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5940360" y="4023360"/>
            <a:ext cx="410040" cy="347400"/>
          </a:xfrm>
          <a:prstGeom prst="hexagon">
            <a:avLst>
              <a:gd name="adj" fmla="val 25000"/>
              <a:gd name="vf" fmla="val 115470"/>
            </a:avLst>
          </a:pr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4"/>
          <p:cNvSpPr/>
          <p:nvPr/>
        </p:nvSpPr>
        <p:spPr>
          <a:xfrm>
            <a:off x="6076080" y="4088520"/>
            <a:ext cx="138600" cy="217440"/>
          </a:xfrm>
          <a:custGeom>
            <a:avLst/>
            <a:gdLst/>
            <a:ahLst/>
            <a:rect l="l" t="t" r="r" b="b"/>
            <a:pathLst>
              <a:path w="155" h="242">
                <a:moveTo>
                  <a:pt x="155" y="76"/>
                </a:moveTo>
                <a:cubicBezTo>
                  <a:pt x="155" y="76"/>
                  <a:pt x="155" y="76"/>
                  <a:pt x="155" y="76"/>
                </a:cubicBezTo>
                <a:cubicBezTo>
                  <a:pt x="153" y="34"/>
                  <a:pt x="119" y="1"/>
                  <a:pt x="78" y="0"/>
                </a:cubicBezTo>
                <a:cubicBezTo>
                  <a:pt x="36" y="1"/>
                  <a:pt x="2" y="34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0" y="78"/>
                  <a:pt x="0" y="79"/>
                </a:cubicBezTo>
                <a:cubicBezTo>
                  <a:pt x="0" y="111"/>
                  <a:pt x="26" y="130"/>
                  <a:pt x="46" y="156"/>
                </a:cubicBezTo>
                <a:cubicBezTo>
                  <a:pt x="70" y="186"/>
                  <a:pt x="78" y="242"/>
                  <a:pt x="78" y="242"/>
                </a:cubicBezTo>
                <a:cubicBezTo>
                  <a:pt x="78" y="242"/>
                  <a:pt x="86" y="186"/>
                  <a:pt x="109" y="156"/>
                </a:cubicBezTo>
                <a:cubicBezTo>
                  <a:pt x="129" y="130"/>
                  <a:pt x="155" y="111"/>
                  <a:pt x="155" y="79"/>
                </a:cubicBezTo>
                <a:cubicBezTo>
                  <a:pt x="155" y="78"/>
                  <a:pt x="155" y="77"/>
                  <a:pt x="155" y="76"/>
                </a:cubicBezTo>
                <a:close/>
                <a:moveTo>
                  <a:pt x="78" y="100"/>
                </a:moveTo>
                <a:cubicBezTo>
                  <a:pt x="65" y="100"/>
                  <a:pt x="54" y="89"/>
                  <a:pt x="54" y="76"/>
                </a:cubicBezTo>
                <a:cubicBezTo>
                  <a:pt x="54" y="63"/>
                  <a:pt x="65" y="53"/>
                  <a:pt x="78" y="53"/>
                </a:cubicBezTo>
                <a:cubicBezTo>
                  <a:pt x="91" y="53"/>
                  <a:pt x="101" y="63"/>
                  <a:pt x="101" y="76"/>
                </a:cubicBezTo>
                <a:cubicBezTo>
                  <a:pt x="101" y="89"/>
                  <a:pt x="91" y="100"/>
                  <a:pt x="78" y="1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5"/>
          <p:cNvSpPr/>
          <p:nvPr/>
        </p:nvSpPr>
        <p:spPr>
          <a:xfrm>
            <a:off x="6424200" y="4596480"/>
            <a:ext cx="133200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8dd8d3"/>
                </a:solidFill>
                <a:latin typeface="Poppins Light"/>
                <a:ea typeface="Poppins Light"/>
              </a:rPr>
              <a:t>+6288 2546 0845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14" name="CustomShape 6"/>
          <p:cNvSpPr/>
          <p:nvPr/>
        </p:nvSpPr>
        <p:spPr>
          <a:xfrm>
            <a:off x="5940360" y="4537440"/>
            <a:ext cx="410040" cy="347400"/>
          </a:xfrm>
          <a:prstGeom prst="hexagon">
            <a:avLst>
              <a:gd name="adj" fmla="val 25000"/>
              <a:gd name="vf" fmla="val 115470"/>
            </a:avLst>
          </a:pr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5" name="Group 7"/>
          <p:cNvGrpSpPr/>
          <p:nvPr/>
        </p:nvGrpSpPr>
        <p:grpSpPr>
          <a:xfrm>
            <a:off x="6053040" y="4587480"/>
            <a:ext cx="183600" cy="246600"/>
            <a:chOff x="6053040" y="4587480"/>
            <a:chExt cx="183600" cy="246600"/>
          </a:xfrm>
        </p:grpSpPr>
        <p:sp>
          <p:nvSpPr>
            <p:cNvPr id="116" name="CustomShape 8"/>
            <p:cNvSpPr/>
            <p:nvPr/>
          </p:nvSpPr>
          <p:spPr>
            <a:xfrm>
              <a:off x="6053040" y="4610880"/>
              <a:ext cx="148680" cy="223200"/>
            </a:xfrm>
            <a:custGeom>
              <a:avLst/>
              <a:gdLst/>
              <a:ahLst/>
              <a:rect l="l" t="t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9"/>
            <p:cNvSpPr/>
            <p:nvPr/>
          </p:nvSpPr>
          <p:spPr>
            <a:xfrm>
              <a:off x="6085440" y="4587480"/>
              <a:ext cx="64080" cy="81360"/>
            </a:xfrm>
            <a:custGeom>
              <a:avLst/>
              <a:gdLst/>
              <a:ahLst/>
              <a:rect l="l" t="t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10"/>
            <p:cNvSpPr/>
            <p:nvPr/>
          </p:nvSpPr>
          <p:spPr>
            <a:xfrm>
              <a:off x="6172560" y="4738320"/>
              <a:ext cx="64080" cy="80640"/>
            </a:xfrm>
            <a:custGeom>
              <a:avLst/>
              <a:gdLst/>
              <a:ahLst/>
              <a:rect l="l" t="t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9" name="CustomShape 11"/>
          <p:cNvSpPr/>
          <p:nvPr/>
        </p:nvSpPr>
        <p:spPr>
          <a:xfrm>
            <a:off x="6424200" y="3016440"/>
            <a:ext cx="224100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8dd8d3"/>
                </a:solidFill>
                <a:latin typeface="Poppins Light"/>
                <a:ea typeface="Poppins Light"/>
              </a:rPr>
              <a:t>facebook.com/templateparade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20" name="CustomShape 12"/>
          <p:cNvSpPr/>
          <p:nvPr/>
        </p:nvSpPr>
        <p:spPr>
          <a:xfrm>
            <a:off x="5940360" y="2957400"/>
            <a:ext cx="410040" cy="347400"/>
          </a:xfrm>
          <a:prstGeom prst="hexagon">
            <a:avLst>
              <a:gd name="adj" fmla="val 25000"/>
              <a:gd name="vf" fmla="val 115470"/>
            </a:avLst>
          </a:pr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3"/>
          <p:cNvSpPr/>
          <p:nvPr/>
        </p:nvSpPr>
        <p:spPr>
          <a:xfrm>
            <a:off x="6091560" y="3020040"/>
            <a:ext cx="107280" cy="222840"/>
          </a:xfrm>
          <a:custGeom>
            <a:avLst/>
            <a:gdLst/>
            <a:ahLst/>
            <a:rect l="l" t="t" r="r" b="b"/>
            <a:pathLst>
              <a:path w="120" h="248">
                <a:moveTo>
                  <a:pt x="30" y="248"/>
                </a:moveTo>
                <a:cubicBezTo>
                  <a:pt x="30" y="132"/>
                  <a:pt x="30" y="132"/>
                  <a:pt x="3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90"/>
                  <a:pt x="0" y="90"/>
                  <a:pt x="0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30" y="90"/>
                  <a:pt x="30" y="73"/>
                  <a:pt x="30" y="54"/>
                </a:cubicBezTo>
                <a:cubicBezTo>
                  <a:pt x="30" y="26"/>
                  <a:pt x="49" y="0"/>
                  <a:pt x="91" y="0"/>
                </a:cubicBezTo>
                <a:cubicBezTo>
                  <a:pt x="107" y="0"/>
                  <a:pt x="120" y="2"/>
                  <a:pt x="120" y="2"/>
                </a:cubicBezTo>
                <a:cubicBezTo>
                  <a:pt x="119" y="41"/>
                  <a:pt x="119" y="41"/>
                  <a:pt x="119" y="41"/>
                </a:cubicBezTo>
                <a:cubicBezTo>
                  <a:pt x="119" y="41"/>
                  <a:pt x="106" y="41"/>
                  <a:pt x="92" y="41"/>
                </a:cubicBezTo>
                <a:cubicBezTo>
                  <a:pt x="77" y="41"/>
                  <a:pt x="75" y="48"/>
                  <a:pt x="75" y="59"/>
                </a:cubicBezTo>
                <a:cubicBezTo>
                  <a:pt x="75" y="68"/>
                  <a:pt x="75" y="40"/>
                  <a:pt x="75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75" y="132"/>
                  <a:pt x="75" y="132"/>
                  <a:pt x="75" y="132"/>
                </a:cubicBezTo>
                <a:cubicBezTo>
                  <a:pt x="75" y="248"/>
                  <a:pt x="75" y="248"/>
                  <a:pt x="75" y="248"/>
                </a:cubicBezTo>
                <a:lnTo>
                  <a:pt x="30" y="24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4"/>
          <p:cNvSpPr/>
          <p:nvPr/>
        </p:nvSpPr>
        <p:spPr>
          <a:xfrm>
            <a:off x="6424200" y="3549600"/>
            <a:ext cx="106164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8dd8d3"/>
                </a:solidFill>
                <a:latin typeface="Poppins Light"/>
                <a:ea typeface="Poppins Light"/>
              </a:rPr>
              <a:t>@Temparade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23" name="CustomShape 15"/>
          <p:cNvSpPr/>
          <p:nvPr/>
        </p:nvSpPr>
        <p:spPr>
          <a:xfrm>
            <a:off x="5940360" y="3490560"/>
            <a:ext cx="410040" cy="347400"/>
          </a:xfrm>
          <a:prstGeom prst="hexagon">
            <a:avLst>
              <a:gd name="adj" fmla="val 25000"/>
              <a:gd name="vf" fmla="val 115470"/>
            </a:avLst>
          </a:pr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6"/>
          <p:cNvSpPr/>
          <p:nvPr/>
        </p:nvSpPr>
        <p:spPr>
          <a:xfrm>
            <a:off x="6044400" y="3582360"/>
            <a:ext cx="202320" cy="163800"/>
          </a:xfrm>
          <a:custGeom>
            <a:avLst/>
            <a:gdLst/>
            <a:ahLst/>
            <a:rect l="l" t="t" r="r" b="b"/>
            <a:pathLst>
              <a:path w="230" h="187">
                <a:moveTo>
                  <a:pt x="230" y="22"/>
                </a:moveTo>
                <a:cubicBezTo>
                  <a:pt x="222" y="26"/>
                  <a:pt x="213" y="29"/>
                  <a:pt x="203" y="30"/>
                </a:cubicBezTo>
                <a:cubicBezTo>
                  <a:pt x="213" y="24"/>
                  <a:pt x="220" y="15"/>
                  <a:pt x="224" y="4"/>
                </a:cubicBezTo>
                <a:cubicBezTo>
                  <a:pt x="215" y="9"/>
                  <a:pt x="205" y="13"/>
                  <a:pt x="194" y="15"/>
                </a:cubicBezTo>
                <a:cubicBezTo>
                  <a:pt x="185" y="6"/>
                  <a:pt x="173" y="0"/>
                  <a:pt x="159" y="0"/>
                </a:cubicBezTo>
                <a:cubicBezTo>
                  <a:pt x="133" y="0"/>
                  <a:pt x="112" y="21"/>
                  <a:pt x="112" y="48"/>
                </a:cubicBezTo>
                <a:cubicBezTo>
                  <a:pt x="112" y="51"/>
                  <a:pt x="113" y="55"/>
                  <a:pt x="113" y="58"/>
                </a:cubicBezTo>
                <a:cubicBezTo>
                  <a:pt x="74" y="56"/>
                  <a:pt x="39" y="38"/>
                  <a:pt x="16" y="9"/>
                </a:cubicBezTo>
                <a:cubicBezTo>
                  <a:pt x="12" y="16"/>
                  <a:pt x="10" y="24"/>
                  <a:pt x="10" y="33"/>
                </a:cubicBezTo>
                <a:cubicBezTo>
                  <a:pt x="10" y="49"/>
                  <a:pt x="18" y="64"/>
                  <a:pt x="31" y="72"/>
                </a:cubicBezTo>
                <a:cubicBezTo>
                  <a:pt x="23" y="72"/>
                  <a:pt x="16" y="70"/>
                  <a:pt x="9" y="66"/>
                </a:cubicBezTo>
                <a:cubicBezTo>
                  <a:pt x="9" y="66"/>
                  <a:pt x="9" y="66"/>
                  <a:pt x="9" y="67"/>
                </a:cubicBezTo>
                <a:cubicBezTo>
                  <a:pt x="9" y="90"/>
                  <a:pt x="26" y="109"/>
                  <a:pt x="47" y="113"/>
                </a:cubicBezTo>
                <a:cubicBezTo>
                  <a:pt x="43" y="114"/>
                  <a:pt x="39" y="115"/>
                  <a:pt x="35" y="115"/>
                </a:cubicBezTo>
                <a:cubicBezTo>
                  <a:pt x="32" y="115"/>
                  <a:pt x="29" y="114"/>
                  <a:pt x="26" y="114"/>
                </a:cubicBezTo>
                <a:cubicBezTo>
                  <a:pt x="32" y="133"/>
                  <a:pt x="49" y="146"/>
                  <a:pt x="70" y="147"/>
                </a:cubicBezTo>
                <a:cubicBezTo>
                  <a:pt x="54" y="159"/>
                  <a:pt x="33" y="167"/>
                  <a:pt x="11" y="167"/>
                </a:cubicBezTo>
                <a:cubicBezTo>
                  <a:pt x="8" y="167"/>
                  <a:pt x="4" y="167"/>
                  <a:pt x="0" y="166"/>
                </a:cubicBezTo>
                <a:cubicBezTo>
                  <a:pt x="21" y="180"/>
                  <a:pt x="46" y="187"/>
                  <a:pt x="72" y="187"/>
                </a:cubicBezTo>
                <a:cubicBezTo>
                  <a:pt x="159" y="187"/>
                  <a:pt x="207" y="115"/>
                  <a:pt x="207" y="53"/>
                </a:cubicBezTo>
                <a:cubicBezTo>
                  <a:pt x="207" y="51"/>
                  <a:pt x="207" y="49"/>
                  <a:pt x="207" y="47"/>
                </a:cubicBezTo>
                <a:cubicBezTo>
                  <a:pt x="216" y="40"/>
                  <a:pt x="224" y="32"/>
                  <a:pt x="230" y="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7"/>
          <p:cNvSpPr/>
          <p:nvPr/>
        </p:nvSpPr>
        <p:spPr>
          <a:xfrm>
            <a:off x="2960280" y="1653480"/>
            <a:ext cx="268848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noAutofit/>
          </a:bodyPr>
          <a:p>
            <a:pPr>
              <a:lnSpc>
                <a:spcPct val="166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8dd8d3"/>
                </a:solidFill>
                <a:latin typeface="Poppins"/>
                <a:ea typeface="Poppins"/>
              </a:rPr>
              <a:t>Thank You!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6" name="CustomShape 18"/>
          <p:cNvSpPr/>
          <p:nvPr/>
        </p:nvSpPr>
        <p:spPr>
          <a:xfrm>
            <a:off x="5847840" y="2562840"/>
            <a:ext cx="1387440" cy="29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500" spc="-1" strike="noStrike" u="sng">
                <a:solidFill>
                  <a:srgbClr val="8dd8d3"/>
                </a:solidFill>
                <a:uFillTx/>
                <a:latin typeface="Poppins Light"/>
                <a:ea typeface="Poppins Light"/>
              </a:rPr>
              <a:t>Stay in Touch</a:t>
            </a:r>
            <a:endParaRPr b="0" lang="en-IN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846560" y="129600"/>
            <a:ext cx="1135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73763"/>
                </a:solidFill>
                <a:latin typeface="Poppins"/>
                <a:ea typeface="Poppins"/>
              </a:rPr>
              <a:t>www.knoldus.com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-72000" y="648360"/>
            <a:ext cx="9287280" cy="9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0070c0"/>
                </a:solidFill>
                <a:latin typeface="Maven Pro"/>
                <a:ea typeface="Maven Pro"/>
              </a:rPr>
              <a:t>Git Reset Command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189720" y="1897560"/>
            <a:ext cx="8377560" cy="22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Git reset is a powerful command that is used to undo local changes to the state of a Git repo.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7846560" y="129600"/>
            <a:ext cx="1135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73763"/>
                </a:solidFill>
                <a:latin typeface="Poppins"/>
                <a:ea typeface="Poppins"/>
              </a:rPr>
              <a:t>www.knoldus.com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60200" y="936000"/>
            <a:ext cx="8983080" cy="43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checkout b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With git checkout, the main ref is still pointing to d. The HEAD ref has been moved,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and now points at commit b. The repo is now in a 'detached HEAD' state.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reset b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reset, moves both the HEAD and branch refs to the specified commit.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1872000" y="288000"/>
            <a:ext cx="471528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0070c0"/>
                </a:solidFill>
                <a:latin typeface="Maven Pro"/>
                <a:ea typeface="Maven Pro"/>
              </a:rPr>
              <a:t>Example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2376000" y="288000"/>
            <a:ext cx="4024080" cy="230328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1872000" y="2312280"/>
            <a:ext cx="4260960" cy="243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846560" y="129600"/>
            <a:ext cx="1135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73763"/>
                </a:solidFill>
                <a:latin typeface="Poppins"/>
                <a:ea typeface="Poppins"/>
              </a:rPr>
              <a:t>www.knoldus.com</a:t>
            </a:r>
            <a:endParaRPr b="0" lang="en-IN" sz="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432000" y="504000"/>
            <a:ext cx="6443280" cy="393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7846560" y="129600"/>
            <a:ext cx="1135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73763"/>
                </a:solidFill>
                <a:latin typeface="Poppins"/>
                <a:ea typeface="Poppins"/>
              </a:rPr>
              <a:t>www.knoldus.com</a:t>
            </a:r>
            <a:endParaRPr b="0" lang="en-IN" sz="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203760" y="-46800"/>
            <a:ext cx="6347520" cy="472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7846560" y="129600"/>
            <a:ext cx="1135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73763"/>
                </a:solidFill>
                <a:latin typeface="Poppins"/>
                <a:ea typeface="Poppins"/>
              </a:rPr>
              <a:t>www.knoldus.com</a:t>
            </a:r>
            <a:endParaRPr b="0" lang="en-IN" sz="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216000" y="288000"/>
            <a:ext cx="7403040" cy="388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846560" y="129600"/>
            <a:ext cx="1135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73763"/>
                </a:solidFill>
                <a:latin typeface="Poppins"/>
                <a:ea typeface="Poppins"/>
              </a:rPr>
              <a:t>www.knoldus.com</a:t>
            </a:r>
            <a:endParaRPr b="0" lang="en-IN" sz="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432000" y="546480"/>
            <a:ext cx="6914160" cy="413280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872000" y="0"/>
            <a:ext cx="471528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0070c0"/>
                </a:solidFill>
                <a:latin typeface="Maven Pro"/>
                <a:ea typeface="Maven Pro"/>
              </a:rPr>
              <a:t>Hard Reset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7846560" y="129600"/>
            <a:ext cx="11350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73763"/>
                </a:solidFill>
                <a:latin typeface="Poppins"/>
                <a:ea typeface="Poppins"/>
              </a:rPr>
              <a:t>www.knoldus.com</a:t>
            </a:r>
            <a:endParaRPr b="0" lang="en-IN" sz="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216000" y="288000"/>
            <a:ext cx="7570800" cy="431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-33120"/>
            <a:ext cx="9113760" cy="519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2021-07-19T16:05:30Z</dcterms:modified>
  <cp:revision>4</cp:revision>
  <dc:subject/>
  <dc:title/>
</cp:coreProperties>
</file>